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57" r:id="rId4"/>
    <p:sldId id="258" r:id="rId5"/>
    <p:sldId id="259" r:id="rId6"/>
    <p:sldId id="260" r:id="rId7"/>
    <p:sldId id="261" r:id="rId8"/>
    <p:sldId id="265" r:id="rId9"/>
    <p:sldId id="266" r:id="rId10"/>
    <p:sldId id="262" r:id="rId11"/>
    <p:sldId id="263" r:id="rId12"/>
    <p:sldId id="267" r:id="rId13"/>
    <p:sldId id="268" r:id="rId1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C051E"/>
    <a:srgbClr val="320039"/>
    <a:srgbClr val="4A4136"/>
    <a:srgbClr val="5C532C"/>
    <a:srgbClr val="662648"/>
    <a:srgbClr val="7A2554"/>
    <a:srgbClr val="562040"/>
    <a:srgbClr val="413B1D"/>
    <a:srgbClr val="7A6E37"/>
    <a:srgbClr val="173D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ap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CC838CBC-F2B6-4D7E-A4DA-CAE3E8DE587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806734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strof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8A700FE5-1639-4657-B04A-C6EA31CE63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806266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ro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&#10;&#10;Descrição gerada automaticamente">
            <a:extLst>
              <a:ext uri="{FF2B5EF4-FFF2-40B4-BE49-F238E27FC236}">
                <a16:creationId xmlns:a16="http://schemas.microsoft.com/office/drawing/2014/main" id="{52715F75-B3FB-4137-9477-213C9FC794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16163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ED0A5B-E563-452D-AC81-24EA2FD2DA3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CANTOS LÁ NO CÉU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E42099C-AEE6-4D1D-B6D7-8D34121FF3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39F500-0951-4B28-8DA4-599A13316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CANTOS LÁ NO CÉU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3A11E82-3CBB-4F8C-8E7F-4F340EFBFF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9A848495-72D6-4B2A-AD29-B047BBDF437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Esse canto de vitória, sim, </a:t>
            </a:r>
          </a:p>
          <a:p>
            <a:r>
              <a:rPr lang="pt-BR" dirty="0"/>
              <a:t>os anjos ouvirão. </a:t>
            </a:r>
          </a:p>
          <a:p>
            <a:r>
              <a:rPr lang="pt-BR" dirty="0"/>
              <a:t>É qual voz de muitas águas: </a:t>
            </a:r>
          </a:p>
          <a:p>
            <a:r>
              <a:rPr lang="pt-BR" dirty="0"/>
              <a:t>voz de grande multidão.</a:t>
            </a:r>
          </a:p>
        </p:txBody>
      </p:sp>
    </p:spTree>
    <p:extLst>
      <p:ext uri="{BB962C8B-B14F-4D97-AF65-F5344CB8AC3E}">
        <p14:creationId xmlns:p14="http://schemas.microsoft.com/office/powerpoint/2010/main" val="4493874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39F500-0951-4B28-8DA4-599A13316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CANTOS LÁ NO CÉU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3A11E82-3CBB-4F8C-8E7F-4F340EFBFF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9A848495-72D6-4B2A-AD29-B047BBDF437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 Universo inteiro para, </a:t>
            </a:r>
          </a:p>
          <a:p>
            <a:r>
              <a:rPr lang="pt-BR" dirty="0"/>
              <a:t>em espanto e admiração, </a:t>
            </a:r>
          </a:p>
          <a:p>
            <a:r>
              <a:rPr lang="pt-BR" dirty="0"/>
              <a:t>Ante o canto dos remidos </a:t>
            </a:r>
          </a:p>
          <a:p>
            <a:r>
              <a:rPr lang="pt-BR" dirty="0"/>
              <a:t>ao Senhor da redenção.</a:t>
            </a:r>
          </a:p>
        </p:txBody>
      </p:sp>
    </p:spTree>
    <p:extLst>
      <p:ext uri="{BB962C8B-B14F-4D97-AF65-F5344CB8AC3E}">
        <p14:creationId xmlns:p14="http://schemas.microsoft.com/office/powerpoint/2010/main" val="20286465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39F500-0951-4B28-8DA4-599A13316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CANTOS LÁ NO CÉU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3A11E82-3CBB-4F8C-8E7F-4F340EFBFF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9A848495-72D6-4B2A-AD29-B047BBDF437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“Santo! Santo!”, </a:t>
            </a:r>
          </a:p>
          <a:p>
            <a:r>
              <a:rPr lang="pt-BR" dirty="0"/>
              <a:t>É o canto de anjos bons. </a:t>
            </a:r>
          </a:p>
          <a:p>
            <a:r>
              <a:rPr lang="pt-BR" dirty="0"/>
              <a:t>Eu hei de um dia unir a voz </a:t>
            </a:r>
          </a:p>
          <a:p>
            <a:r>
              <a:rPr lang="pt-BR" dirty="0"/>
              <a:t>a tais aclamações!</a:t>
            </a:r>
          </a:p>
        </p:txBody>
      </p:sp>
    </p:spTree>
    <p:extLst>
      <p:ext uri="{BB962C8B-B14F-4D97-AF65-F5344CB8AC3E}">
        <p14:creationId xmlns:p14="http://schemas.microsoft.com/office/powerpoint/2010/main" val="11826696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39F500-0951-4B28-8DA4-599A13316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CANTOS LÁ NO CÉU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3A11E82-3CBB-4F8C-8E7F-4F340EFBFF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9A848495-72D6-4B2A-AD29-B047BBDF437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Mas quando eu lhes contar </a:t>
            </a:r>
          </a:p>
          <a:p>
            <a:r>
              <a:rPr lang="pt-BR" dirty="0"/>
              <a:t>a história dessa redenção, </a:t>
            </a:r>
          </a:p>
          <a:p>
            <a:r>
              <a:rPr lang="pt-BR" dirty="0"/>
              <a:t>Jamais irão compreender </a:t>
            </a:r>
          </a:p>
          <a:p>
            <a:r>
              <a:rPr lang="pt-BR" dirty="0"/>
              <a:t>tão grande salvação.</a:t>
            </a:r>
          </a:p>
        </p:txBody>
      </p:sp>
    </p:spTree>
    <p:extLst>
      <p:ext uri="{BB962C8B-B14F-4D97-AF65-F5344CB8AC3E}">
        <p14:creationId xmlns:p14="http://schemas.microsoft.com/office/powerpoint/2010/main" val="1770777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39F500-0951-4B28-8DA4-599A13316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CANTOS LÁ NO CÉU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3A11E82-3CBB-4F8C-8E7F-4F340EFBFF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9A848495-72D6-4B2A-AD29-B047BBDF437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Há tais cantos lá no Céu, </a:t>
            </a:r>
          </a:p>
          <a:p>
            <a:r>
              <a:rPr lang="pt-BR" dirty="0"/>
              <a:t>que aqui ninguém jamais ouviu! </a:t>
            </a:r>
          </a:p>
          <a:p>
            <a:r>
              <a:rPr lang="pt-BR" dirty="0"/>
              <a:t>Sempre os anjos cantam glórias </a:t>
            </a:r>
          </a:p>
          <a:p>
            <a:r>
              <a:rPr lang="pt-BR" dirty="0"/>
              <a:t>ao Cordeiro do Senhor.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39F500-0951-4B28-8DA4-599A13316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CANTOS LÁ NO CÉU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3A11E82-3CBB-4F8C-8E7F-4F340EFBFF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9A848495-72D6-4B2A-AD29-B047BBDF437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Harpas sempre em harmonia, </a:t>
            </a:r>
          </a:p>
          <a:p>
            <a:r>
              <a:rPr lang="pt-BR" dirty="0"/>
              <a:t>sempre a voz em claros tons. </a:t>
            </a:r>
          </a:p>
          <a:p>
            <a:r>
              <a:rPr lang="pt-BR" dirty="0"/>
              <a:t>Quem nos dera ser assim, </a:t>
            </a:r>
          </a:p>
          <a:p>
            <a:r>
              <a:rPr lang="pt-BR" dirty="0"/>
              <a:t>servindo ao Rei e Salvador!</a:t>
            </a:r>
          </a:p>
        </p:txBody>
      </p:sp>
    </p:spTree>
    <p:extLst>
      <p:ext uri="{BB962C8B-B14F-4D97-AF65-F5344CB8AC3E}">
        <p14:creationId xmlns:p14="http://schemas.microsoft.com/office/powerpoint/2010/main" val="6850994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39F500-0951-4B28-8DA4-599A13316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CANTOS LÁ NO CÉU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3A11E82-3CBB-4F8C-8E7F-4F340EFBFF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9A848495-72D6-4B2A-AD29-B047BBDF437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“Santo! Santo!”, </a:t>
            </a:r>
          </a:p>
          <a:p>
            <a:r>
              <a:rPr lang="pt-BR" dirty="0"/>
              <a:t>é o canto de anjos bons. </a:t>
            </a:r>
          </a:p>
          <a:p>
            <a:r>
              <a:rPr lang="pt-BR" dirty="0"/>
              <a:t>Eu hei de um dia unir a voz </a:t>
            </a:r>
          </a:p>
          <a:p>
            <a:r>
              <a:rPr lang="pt-BR" dirty="0"/>
              <a:t>a tais aclamações!</a:t>
            </a:r>
          </a:p>
        </p:txBody>
      </p:sp>
    </p:spTree>
    <p:extLst>
      <p:ext uri="{BB962C8B-B14F-4D97-AF65-F5344CB8AC3E}">
        <p14:creationId xmlns:p14="http://schemas.microsoft.com/office/powerpoint/2010/main" val="16233720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39F500-0951-4B28-8DA4-599A13316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CANTOS LÁ NO CÉU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3A11E82-3CBB-4F8C-8E7F-4F340EFBFF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9A848495-72D6-4B2A-AD29-B047BBDF437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Mas quando eu lhes contar </a:t>
            </a:r>
          </a:p>
          <a:p>
            <a:r>
              <a:rPr lang="pt-BR" dirty="0"/>
              <a:t>a história dessa redenção, </a:t>
            </a:r>
          </a:p>
          <a:p>
            <a:r>
              <a:rPr lang="pt-BR" dirty="0"/>
              <a:t>Jamais irão compreender </a:t>
            </a:r>
          </a:p>
          <a:p>
            <a:r>
              <a:rPr lang="pt-BR" dirty="0"/>
              <a:t>tão grande salvação.</a:t>
            </a:r>
          </a:p>
        </p:txBody>
      </p:sp>
    </p:spTree>
    <p:extLst>
      <p:ext uri="{BB962C8B-B14F-4D97-AF65-F5344CB8AC3E}">
        <p14:creationId xmlns:p14="http://schemas.microsoft.com/office/powerpoint/2010/main" val="42565891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39F500-0951-4B28-8DA4-599A13316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CANTOS LÁ NO CÉU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3A11E82-3CBB-4F8C-8E7F-4F340EFBFF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9A848495-72D6-4B2A-AD29-B047BBDF437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Mesmo eu não sendo um anjo, </a:t>
            </a:r>
          </a:p>
          <a:p>
            <a:r>
              <a:rPr lang="pt-BR" dirty="0"/>
              <a:t>lá no Céu hei de cantar. </a:t>
            </a:r>
          </a:p>
          <a:p>
            <a:r>
              <a:rPr lang="pt-BR" dirty="0"/>
              <a:t>Vou unir-me ao grande coro </a:t>
            </a:r>
          </a:p>
          <a:p>
            <a:r>
              <a:rPr lang="pt-BR" dirty="0"/>
              <a:t>dos remidos do Senhor. </a:t>
            </a:r>
          </a:p>
        </p:txBody>
      </p:sp>
    </p:spTree>
    <p:extLst>
      <p:ext uri="{BB962C8B-B14F-4D97-AF65-F5344CB8AC3E}">
        <p14:creationId xmlns:p14="http://schemas.microsoft.com/office/powerpoint/2010/main" val="36564842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39F500-0951-4B28-8DA4-599A13316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CANTOS LÁ NO CÉU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3A11E82-3CBB-4F8C-8E7F-4F340EFBFF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9A848495-72D6-4B2A-AD29-B047BBDF437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Louvarei meu Salvador, que </a:t>
            </a:r>
          </a:p>
          <a:p>
            <a:r>
              <a:rPr lang="pt-BR" dirty="0"/>
              <a:t>sobre a cruz por mim morreu, </a:t>
            </a:r>
          </a:p>
          <a:p>
            <a:r>
              <a:rPr lang="pt-BR" dirty="0"/>
              <a:t>Que pagou as minhas culpas </a:t>
            </a:r>
          </a:p>
          <a:p>
            <a:r>
              <a:rPr lang="pt-BR" dirty="0"/>
              <a:t>e libertação me deu.</a:t>
            </a:r>
          </a:p>
        </p:txBody>
      </p:sp>
    </p:spTree>
    <p:extLst>
      <p:ext uri="{BB962C8B-B14F-4D97-AF65-F5344CB8AC3E}">
        <p14:creationId xmlns:p14="http://schemas.microsoft.com/office/powerpoint/2010/main" val="13182113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39F500-0951-4B28-8DA4-599A13316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CANTOS LÁ NO CÉU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3A11E82-3CBB-4F8C-8E7F-4F340EFBFF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9A848495-72D6-4B2A-AD29-B047BBDF437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“Santo! Santo!”, </a:t>
            </a:r>
          </a:p>
          <a:p>
            <a:r>
              <a:rPr lang="pt-BR" dirty="0"/>
              <a:t>é o canto de anjos bons. </a:t>
            </a:r>
          </a:p>
          <a:p>
            <a:r>
              <a:rPr lang="pt-BR" dirty="0"/>
              <a:t>Eu hei de um dia unir a voz </a:t>
            </a:r>
          </a:p>
          <a:p>
            <a:r>
              <a:rPr lang="pt-BR" dirty="0"/>
              <a:t>a tais aclamações!</a:t>
            </a:r>
          </a:p>
        </p:txBody>
      </p:sp>
    </p:spTree>
    <p:extLst>
      <p:ext uri="{BB962C8B-B14F-4D97-AF65-F5344CB8AC3E}">
        <p14:creationId xmlns:p14="http://schemas.microsoft.com/office/powerpoint/2010/main" val="31723678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39F500-0951-4B28-8DA4-599A13316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CANTOS LÁ NO CÉU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3A11E82-3CBB-4F8C-8E7F-4F340EFBFF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9A848495-72D6-4B2A-AD29-B047BBDF437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Mas quando eu lhes contar </a:t>
            </a:r>
          </a:p>
          <a:p>
            <a:r>
              <a:rPr lang="pt-BR" dirty="0"/>
              <a:t>a história dessa redenção, </a:t>
            </a:r>
          </a:p>
          <a:p>
            <a:r>
              <a:rPr lang="pt-BR" dirty="0"/>
              <a:t>Jamais irão compreender </a:t>
            </a:r>
          </a:p>
          <a:p>
            <a:r>
              <a:rPr lang="pt-BR" dirty="0"/>
              <a:t>tão grande salvação.</a:t>
            </a:r>
          </a:p>
        </p:txBody>
      </p:sp>
    </p:spTree>
    <p:extLst>
      <p:ext uri="{BB962C8B-B14F-4D97-AF65-F5344CB8AC3E}">
        <p14:creationId xmlns:p14="http://schemas.microsoft.com/office/powerpoint/2010/main" val="7529652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1671</TotalTime>
  <Words>324</Words>
  <Application>Microsoft Office PowerPoint</Application>
  <PresentationFormat>Apresentação na tela (16:9)</PresentationFormat>
  <Paragraphs>74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CANTOS LÁ NO CÉU</vt:lpstr>
      <vt:lpstr>CANTOS LÁ NO CÉU</vt:lpstr>
      <vt:lpstr>CANTOS LÁ NO CÉU</vt:lpstr>
      <vt:lpstr>CANTOS LÁ NO CÉU</vt:lpstr>
      <vt:lpstr>CANTOS LÁ NO CÉU</vt:lpstr>
      <vt:lpstr>CANTOS LÁ NO CÉU</vt:lpstr>
      <vt:lpstr>CANTOS LÁ NO CÉU</vt:lpstr>
      <vt:lpstr>CANTOS LÁ NO CÉU</vt:lpstr>
      <vt:lpstr>CANTOS LÁ NO CÉU</vt:lpstr>
      <vt:lpstr>CANTOS LÁ NO CÉU</vt:lpstr>
      <vt:lpstr>CANTOS LÁ NO CÉU</vt:lpstr>
      <vt:lpstr>CANTOS LÁ NO CÉU</vt:lpstr>
      <vt:lpstr>CANTOS LÁ NO CÉU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13</cp:revision>
  <dcterms:created xsi:type="dcterms:W3CDTF">2019-03-12T19:19:25Z</dcterms:created>
  <dcterms:modified xsi:type="dcterms:W3CDTF">2019-06-12T21:21:58Z</dcterms:modified>
</cp:coreProperties>
</file>

<file path=docProps/thumbnail.jpeg>
</file>